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Canva Sans" panose="020B0604020202020204" charset="0"/>
      <p:regular r:id="rId15"/>
    </p:embeddedFont>
    <p:embeddedFont>
      <p:font typeface="Canva Sans Bold" panose="020B0604020202020204" charset="0"/>
      <p:regular r:id="rId16"/>
    </p:embeddedFont>
    <p:embeddedFont>
      <p:font typeface="Roboto" panose="02000000000000000000" pitchFamily="2" charset="0"/>
      <p:regular r:id="rId17"/>
    </p:embeddedFont>
    <p:embeddedFont>
      <p:font typeface="Roboto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125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4" b="-114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6962" y="1967572"/>
            <a:ext cx="12734075" cy="3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7186944" y="601646"/>
            <a:ext cx="6602312" cy="5341871"/>
          </a:xfrm>
          <a:custGeom>
            <a:avLst/>
            <a:gdLst/>
            <a:ahLst/>
            <a:cxnLst/>
            <a:rect l="l" t="t" r="r" b="b"/>
            <a:pathLst>
              <a:path w="6602312" h="5341871">
                <a:moveTo>
                  <a:pt x="0" y="0"/>
                </a:moveTo>
                <a:lnTo>
                  <a:pt x="6602313" y="0"/>
                </a:lnTo>
                <a:lnTo>
                  <a:pt x="6602313" y="5341871"/>
                </a:lnTo>
                <a:lnTo>
                  <a:pt x="0" y="53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0" y="5796271"/>
            <a:ext cx="11100679" cy="8981458"/>
          </a:xfrm>
          <a:custGeom>
            <a:avLst/>
            <a:gdLst/>
            <a:ahLst/>
            <a:cxnLst/>
            <a:rect l="l" t="t" r="r" b="b"/>
            <a:pathLst>
              <a:path w="11100679" h="8981458">
                <a:moveTo>
                  <a:pt x="0" y="0"/>
                </a:moveTo>
                <a:lnTo>
                  <a:pt x="11100679" y="0"/>
                </a:lnTo>
                <a:lnTo>
                  <a:pt x="11100679" y="8981458"/>
                </a:lnTo>
                <a:lnTo>
                  <a:pt x="0" y="898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7596" y="0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06199" y="8723793"/>
            <a:ext cx="5436174" cy="1834709"/>
          </a:xfrm>
          <a:custGeom>
            <a:avLst/>
            <a:gdLst/>
            <a:ahLst/>
            <a:cxnLst/>
            <a:rect l="l" t="t" r="r" b="b"/>
            <a:pathLst>
              <a:path w="5436174" h="1834709">
                <a:moveTo>
                  <a:pt x="0" y="0"/>
                </a:moveTo>
                <a:lnTo>
                  <a:pt x="5436175" y="0"/>
                </a:lnTo>
                <a:lnTo>
                  <a:pt x="5436175" y="1834709"/>
                </a:lnTo>
                <a:lnTo>
                  <a:pt x="0" y="183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962" y="1967572"/>
            <a:ext cx="12603783" cy="3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 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6962" y="6691883"/>
            <a:ext cx="5744536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20202"/>
                </a:solidFill>
                <a:latin typeface="Roboto"/>
              </a:rPr>
              <a:t>In the digital age, education is no longer confined to the walls of a classroom..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27791" y="1436560"/>
            <a:ext cx="14160704" cy="8850440"/>
          </a:xfrm>
          <a:custGeom>
            <a:avLst/>
            <a:gdLst/>
            <a:ahLst/>
            <a:cxnLst/>
            <a:rect l="l" t="t" r="r" b="b"/>
            <a:pathLst>
              <a:path w="14160704" h="8850440">
                <a:moveTo>
                  <a:pt x="0" y="0"/>
                </a:moveTo>
                <a:lnTo>
                  <a:pt x="14160704" y="0"/>
                </a:lnTo>
                <a:lnTo>
                  <a:pt x="14160704" y="8850440"/>
                </a:lnTo>
                <a:lnTo>
                  <a:pt x="0" y="885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58003" y="1447466"/>
            <a:ext cx="7542192" cy="8726311"/>
          </a:xfrm>
          <a:custGeom>
            <a:avLst/>
            <a:gdLst/>
            <a:ahLst/>
            <a:cxnLst/>
            <a:rect l="l" t="t" r="r" b="b"/>
            <a:pathLst>
              <a:path w="7542192" h="8726311">
                <a:moveTo>
                  <a:pt x="0" y="0"/>
                </a:moveTo>
                <a:lnTo>
                  <a:pt x="7542192" y="0"/>
                </a:lnTo>
                <a:lnTo>
                  <a:pt x="7542192" y="8726311"/>
                </a:lnTo>
                <a:lnTo>
                  <a:pt x="0" y="8726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9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317514"/>
            <a:ext cx="120445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20202"/>
                </a:solidFill>
                <a:latin typeface="Canva Sans Bold"/>
              </a:rPr>
              <a:t>CV CREATION IS AUTOMATED NOW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018" y="1704048"/>
            <a:ext cx="801708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0202"/>
                </a:solidFill>
                <a:latin typeface="Canva Sans"/>
              </a:rPr>
              <a:t>EDUFUSION make it easier to builld cv and start searching for internship and make it easier for organizations to search for your profile and see the skills you have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018" y="4929636"/>
            <a:ext cx="801708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0202"/>
                </a:solidFill>
                <a:latin typeface="Canva Sans"/>
              </a:rPr>
              <a:t>You can easilly find jobs using this website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578868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JOIN US ON OUR JOURNEY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9052" y="3502175"/>
            <a:ext cx="586601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offers a transformative approach to education, combining innovation and expertise to empower learners worldwide.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39052" y="5734200"/>
            <a:ext cx="586601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737373"/>
                </a:solidFill>
                <a:latin typeface="Roboto"/>
              </a:rPr>
              <a:t>EduFusion offers a transformative approach to education, combining innovation and expertise to empower learners worldwide.</a:t>
            </a:r>
          </a:p>
        </p:txBody>
      </p:sp>
      <p:sp>
        <p:nvSpPr>
          <p:cNvPr id="6" name="Freeform 6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71483">
            <a:off x="-753101" y="-3912632"/>
            <a:ext cx="16021601" cy="12962931"/>
          </a:xfrm>
          <a:custGeom>
            <a:avLst/>
            <a:gdLst/>
            <a:ahLst/>
            <a:cxnLst/>
            <a:rect l="l" t="t" r="r" b="b"/>
            <a:pathLst>
              <a:path w="16021601" h="12962931">
                <a:moveTo>
                  <a:pt x="0" y="0"/>
                </a:moveTo>
                <a:lnTo>
                  <a:pt x="16021600" y="0"/>
                </a:lnTo>
                <a:lnTo>
                  <a:pt x="16021600" y="12962932"/>
                </a:lnTo>
                <a:lnTo>
                  <a:pt x="0" y="1296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0251" y="2292609"/>
            <a:ext cx="9107498" cy="233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 dirty="0">
                <a:solidFill>
                  <a:srgbClr val="120202"/>
                </a:solidFill>
                <a:latin typeface="Roboto Bold"/>
              </a:rPr>
              <a:t>Thanks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28504" y="4444990"/>
            <a:ext cx="967361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120202"/>
                </a:solidFill>
                <a:latin typeface="Roboto"/>
              </a:rPr>
              <a:t>For Your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7257699" y="6779206"/>
            <a:ext cx="3109907" cy="3109907"/>
          </a:xfrm>
          <a:custGeom>
            <a:avLst/>
            <a:gdLst/>
            <a:ahLst/>
            <a:cxnLst/>
            <a:rect l="l" t="t" r="r" b="b"/>
            <a:pathLst>
              <a:path w="3109907" h="3109907">
                <a:moveTo>
                  <a:pt x="0" y="0"/>
                </a:moveTo>
                <a:lnTo>
                  <a:pt x="3109907" y="0"/>
                </a:lnTo>
                <a:lnTo>
                  <a:pt x="3109907" y="3109906"/>
                </a:lnTo>
                <a:lnTo>
                  <a:pt x="0" y="310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70" r="2037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8732473">
            <a:off x="-3838502" y="-2259836"/>
            <a:ext cx="13008117" cy="10524749"/>
          </a:xfrm>
          <a:custGeom>
            <a:avLst/>
            <a:gdLst/>
            <a:ahLst/>
            <a:cxnLst/>
            <a:rect l="l" t="t" r="r" b="b"/>
            <a:pathLst>
              <a:path w="13008117" h="10524749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61246" y="3348121"/>
            <a:ext cx="78572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BREIF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246" y="5068953"/>
            <a:ext cx="5726317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is an innovative e-learning platform dedicated to revolutionizing education through personalized learning experiences using AI. Our mission is to empower learners worldwide by providing accessible, engaging, and effective educational solutions.</a:t>
            </a:r>
          </a:p>
        </p:txBody>
      </p:sp>
      <p:sp>
        <p:nvSpPr>
          <p:cNvPr id="7" name="Freeform 7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85001">
            <a:off x="8984920" y="-648243"/>
            <a:ext cx="9773032" cy="7907272"/>
          </a:xfrm>
          <a:custGeom>
            <a:avLst/>
            <a:gdLst/>
            <a:ahLst/>
            <a:cxnLst/>
            <a:rect l="l" t="t" r="r" b="b"/>
            <a:pathLst>
              <a:path w="9773032" h="7907272">
                <a:moveTo>
                  <a:pt x="0" y="0"/>
                </a:moveTo>
                <a:lnTo>
                  <a:pt x="9773032" y="0"/>
                </a:lnTo>
                <a:lnTo>
                  <a:pt x="9773032" y="7907272"/>
                </a:lnTo>
                <a:lnTo>
                  <a:pt x="0" y="790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74464" y="2394137"/>
            <a:ext cx="50690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4464" y="3660737"/>
            <a:ext cx="586601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 Despite the proliferation of e-learning platforms, many learners struggle to find personalized and engaging educational experiences tailored to their needs and preferences.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8139" t="6268" r="16316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574464" y="6598193"/>
            <a:ext cx="586601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37373"/>
                </a:solidFill>
                <a:latin typeface="Roboto"/>
              </a:rPr>
              <a:t>Example: Studies show that traditional online courses often suffer from low completion rates, indicating a disconnect between learners and content.</a:t>
            </a:r>
          </a:p>
        </p:txBody>
      </p:sp>
      <p:sp>
        <p:nvSpPr>
          <p:cNvPr id="8" name="Freeform 8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19250" y="3575237"/>
            <a:ext cx="5788689" cy="1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9250" y="4841837"/>
            <a:ext cx="594589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addresses the shortcomings of traditional e-learning platforms by offering a comprehensive solution that combines advanced technology with educational expertise.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0223" y="1527079"/>
            <a:ext cx="398362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Key Features: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50223" y="2350109"/>
            <a:ext cx="7299477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personalized learning paths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with industry experts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opportunities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on-the-go access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20202"/>
              </a:solidFill>
              <a:latin typeface="Robot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318408" y="8702133"/>
            <a:ext cx="1969592" cy="1969592"/>
          </a:xfrm>
          <a:custGeom>
            <a:avLst/>
            <a:gdLst/>
            <a:ahLst/>
            <a:cxnLst/>
            <a:rect l="l" t="t" r="r" b="b"/>
            <a:pathLst>
              <a:path w="1969592" h="1969592">
                <a:moveTo>
                  <a:pt x="0" y="0"/>
                </a:moveTo>
                <a:lnTo>
                  <a:pt x="1969592" y="0"/>
                </a:lnTo>
                <a:lnTo>
                  <a:pt x="1969592" y="1969592"/>
                </a:lnTo>
                <a:lnTo>
                  <a:pt x="0" y="1969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5788689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USER ENGAGEMENT AT EDUFUSION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0223" y="1527079"/>
            <a:ext cx="64421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EduFusion engages users through: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0223" y="2350109"/>
            <a:ext cx="7299477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tailored learning experiences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offering interactive learning opportunities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fostering collaboration and knowledge sharing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convenient access anytime, anywhere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20202"/>
              </a:solidFill>
              <a:latin typeface="Robot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7860" y="1764747"/>
            <a:ext cx="5227504" cy="7493553"/>
          </a:xfrm>
          <a:custGeom>
            <a:avLst/>
            <a:gdLst/>
            <a:ahLst/>
            <a:cxnLst/>
            <a:rect l="l" t="t" r="r" b="b"/>
            <a:pathLst>
              <a:path w="5227504" h="7493553">
                <a:moveTo>
                  <a:pt x="0" y="0"/>
                </a:moveTo>
                <a:lnTo>
                  <a:pt x="5227504" y="0"/>
                </a:lnTo>
                <a:lnTo>
                  <a:pt x="5227504" y="7493553"/>
                </a:lnTo>
                <a:lnTo>
                  <a:pt x="0" y="749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38759" y="1764747"/>
            <a:ext cx="10630748" cy="7493553"/>
          </a:xfrm>
          <a:custGeom>
            <a:avLst/>
            <a:gdLst/>
            <a:ahLst/>
            <a:cxnLst/>
            <a:rect l="l" t="t" r="r" b="b"/>
            <a:pathLst>
              <a:path w="10630748" h="7493553">
                <a:moveTo>
                  <a:pt x="0" y="0"/>
                </a:moveTo>
                <a:lnTo>
                  <a:pt x="10630748" y="0"/>
                </a:lnTo>
                <a:lnTo>
                  <a:pt x="10630748" y="7493553"/>
                </a:lnTo>
                <a:lnTo>
                  <a:pt x="0" y="749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1" r="-59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27860" y="588031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MOBILE APPLICATION PROTOTYPE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0960" y="1420700"/>
            <a:ext cx="14186080" cy="8866300"/>
          </a:xfrm>
          <a:custGeom>
            <a:avLst/>
            <a:gdLst/>
            <a:ahLst/>
            <a:cxnLst/>
            <a:rect l="l" t="t" r="r" b="b"/>
            <a:pathLst>
              <a:path w="14186080" h="8866300">
                <a:moveTo>
                  <a:pt x="0" y="0"/>
                </a:moveTo>
                <a:lnTo>
                  <a:pt x="14186080" y="0"/>
                </a:lnTo>
                <a:lnTo>
                  <a:pt x="14186080" y="8866300"/>
                </a:lnTo>
                <a:lnTo>
                  <a:pt x="0" y="886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0960" y="1420700"/>
            <a:ext cx="14186080" cy="8866300"/>
          </a:xfrm>
          <a:custGeom>
            <a:avLst/>
            <a:gdLst/>
            <a:ahLst/>
            <a:cxnLst/>
            <a:rect l="l" t="t" r="r" b="b"/>
            <a:pathLst>
              <a:path w="14186080" h="8866300">
                <a:moveTo>
                  <a:pt x="0" y="0"/>
                </a:moveTo>
                <a:lnTo>
                  <a:pt x="14186080" y="0"/>
                </a:lnTo>
                <a:lnTo>
                  <a:pt x="14186080" y="8866300"/>
                </a:lnTo>
                <a:lnTo>
                  <a:pt x="0" y="886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47647" y="1240774"/>
            <a:ext cx="14186080" cy="9226152"/>
          </a:xfrm>
          <a:custGeom>
            <a:avLst/>
            <a:gdLst/>
            <a:ahLst/>
            <a:cxnLst/>
            <a:rect l="l" t="t" r="r" b="b"/>
            <a:pathLst>
              <a:path w="14186080" h="9226152">
                <a:moveTo>
                  <a:pt x="0" y="0"/>
                </a:moveTo>
                <a:lnTo>
                  <a:pt x="14186080" y="0"/>
                </a:lnTo>
                <a:lnTo>
                  <a:pt x="14186080" y="9226152"/>
                </a:lnTo>
                <a:lnTo>
                  <a:pt x="0" y="922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15" b="-615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286</Words>
  <Application>Microsoft Office PowerPoint</Application>
  <PresentationFormat>Custom</PresentationFormat>
  <Paragraphs>41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Canva Sans Bold</vt:lpstr>
      <vt:lpstr>Canva Sans</vt:lpstr>
      <vt:lpstr>Roboto Bold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Clean Startup Pitch Deck Presentation</dc:title>
  <cp:lastModifiedBy>maghraouimalek</cp:lastModifiedBy>
  <cp:revision>2</cp:revision>
  <dcterms:created xsi:type="dcterms:W3CDTF">2006-08-16T00:00:00Z</dcterms:created>
  <dcterms:modified xsi:type="dcterms:W3CDTF">2024-04-21T04:30:29Z</dcterms:modified>
  <dc:identifier>DAGDAaecPms</dc:identifier>
</cp:coreProperties>
</file>